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270C8-6F4E-4481-B784-337E6E5CAC90}" type="datetimeFigureOut">
              <a:rPr lang="es-ES" smtClean="0"/>
              <a:t>27/11/2014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A4980-A9A7-4E6F-B70C-169B1F566F58}" type="slidenum">
              <a:rPr lang="es-ES" smtClean="0"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Picture 3" descr="cover and ey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304800"/>
            <a:ext cx="4880730" cy="62433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Content Placeholder 3" descr="touch and taste blog (1)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-3175" r="52000"/>
          <a:stretch>
            <a:fillRect/>
          </a:stretch>
        </p:blipFill>
        <p:spPr>
          <a:xfrm>
            <a:off x="2057400" y="0"/>
            <a:ext cx="5029200" cy="68103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Content Placeholder 3" descr="touch and taste blog (1)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50000" t="165"/>
          <a:stretch>
            <a:fillRect/>
          </a:stretch>
        </p:blipFill>
        <p:spPr>
          <a:xfrm>
            <a:off x="2057400" y="381000"/>
            <a:ext cx="4953000" cy="6230461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6" name="Content Placeholder 5" descr="smell and hea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557" r="50000"/>
          <a:stretch>
            <a:fillRect/>
          </a:stretch>
        </p:blipFill>
        <p:spPr>
          <a:xfrm>
            <a:off x="2057400" y="381000"/>
            <a:ext cx="4876800" cy="615899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Content Placeholder 3" descr="smell and hea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50000"/>
          <a:stretch>
            <a:fillRect/>
          </a:stretch>
        </p:blipFill>
        <p:spPr>
          <a:xfrm>
            <a:off x="1981200" y="228600"/>
            <a:ext cx="5052000" cy="641604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T-systems Iberia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WPE</dc:creator>
  <cp:lastModifiedBy>WPE</cp:lastModifiedBy>
  <cp:revision>1</cp:revision>
  <dcterms:created xsi:type="dcterms:W3CDTF">2014-11-27T15:44:19Z</dcterms:created>
  <dcterms:modified xsi:type="dcterms:W3CDTF">2014-11-27T15:47:08Z</dcterms:modified>
</cp:coreProperties>
</file>